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66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19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8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92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502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74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8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348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60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70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16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B031-3825-4BFB-9E2A-1A139EF7FB80}" type="datetimeFigureOut">
              <a:rPr lang="en-IN" smtClean="0"/>
              <a:t>10-01-2022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3DE4-3048-4B74-A4A9-FDF61C8335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9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042987"/>
            <a:ext cx="9810750" cy="4772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7307" y="4507606"/>
            <a:ext cx="2472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Sku</a:t>
            </a:r>
            <a:r>
              <a:rPr lang="en-US" dirty="0" smtClean="0">
                <a:solidFill>
                  <a:schemeClr val="bg1"/>
                </a:solidFill>
              </a:rPr>
              <a:t> : Stock kipping unit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2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7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3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68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7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0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820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93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88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4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923925"/>
            <a:ext cx="82010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80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704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4" y="186170"/>
            <a:ext cx="8096250" cy="64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1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32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252537"/>
            <a:ext cx="82772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26" y="1153464"/>
            <a:ext cx="92011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0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2" y="490574"/>
            <a:ext cx="11993176" cy="6237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55324" y="0"/>
            <a:ext cx="6040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Product Roadmap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8058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93" y="217793"/>
            <a:ext cx="10659341" cy="64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7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26307"/>
            <a:ext cx="95535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92" y="406190"/>
            <a:ext cx="10753016" cy="60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8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16</cp:revision>
  <dcterms:created xsi:type="dcterms:W3CDTF">2022-01-10T05:50:35Z</dcterms:created>
  <dcterms:modified xsi:type="dcterms:W3CDTF">2022-01-10T10:33:00Z</dcterms:modified>
</cp:coreProperties>
</file>